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7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75646"/>
  </p:normalViewPr>
  <p:slideViewPr>
    <p:cSldViewPr snapToGrid="0" snapToObjects="1" showGuides="1">
      <p:cViewPr>
        <p:scale>
          <a:sx n="92" d="100"/>
          <a:sy n="92" d="100"/>
        </p:scale>
        <p:origin x="144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5BB9B-8846-3948-AF88-05729192D81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018B0-4E53-F249-BD59-260447D38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Methodolgy-and-Implem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A0011-500B-3444-B175-F07AFC68819D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072148-136F-2245-832B-A8FB0C1DBB5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0A2F9-3FED-8B4A-8135-230AA04308C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E3AC2-DC8A-CE4B-BE20-2F40743FECAF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68488-B9E8-BC4F-9DBF-FB605DFC451F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49825B-588C-FA4B-961B-4AF0B2493DA3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902C5D-7C54-7C46-94CF-F4E04F9B2684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B3314-E8A4-4248-ACD7-81CB13AB2FF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301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F8EA1-B148-9440-9CB3-57B613B2AC79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B1C2E-18FE-1A48-A684-34CA6BAA43D7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B5926-EAA4-B34B-BA9E-B178F8E066A0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9F829-45E3-5D49-A18D-06355F31E473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4CB0E-93D8-FC4B-BDBA-FD584A8C0B3A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4A3CE-C640-D24A-B7C4-6BCA6D8E59EF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2DA4FE-3F9C-3543-B828-9D3DF2C7A4B8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61D28-1E5C-5443-97FF-C4F52C10ED5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2110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Future-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30E338-FCEE-5348-A74C-8B0B4AA69765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346DD-6566-A445-B011-61A5D5ADE1A2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7191B9-CE4E-BC4C-BC92-E7B54344F4C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C657E-0470-CA4D-9462-2603569545AE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3A7044-3796-9C4E-87F5-683B48EBBDFA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4811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838199" y="6229023"/>
            <a:ext cx="105156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Executive Summary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118C72-1712-A343-BB8A-B4AF4C2FD9E0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706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Project-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7D87C-D01E-8B4E-836F-315767C07EB0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B2234F-CDB8-2147-A56E-F7ECD0851121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EBB96-AE83-8A4B-B0BB-A55C1278C72B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CA5D4-4FAA-3741-8E7A-542F444EF0F8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C9F9-F025-0940-9310-EC9C0B8C0073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B470-CF76-C842-82E5-482F27CDC93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CBF01-241A-6440-BD8B-01AC72B2CB70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2560F-6974-6940-9532-D4F532540997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2242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01BB-3819-804B-96D9-3424B9BB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GOCPI – An Executive Summary</a:t>
            </a:r>
          </a:p>
        </p:txBody>
      </p:sp>
      <p:pic>
        <p:nvPicPr>
          <p:cNvPr id="3" name="Picture 2" descr="A close up of a rock&#10;&#10;Description automatically generated">
            <a:extLst>
              <a:ext uri="{FF2B5EF4-FFF2-40B4-BE49-F238E27FC236}">
                <a16:creationId xmlns:a16="http://schemas.microsoft.com/office/drawing/2014/main" id="{1578B83B-5CD6-FB4C-AB0F-F1A5F4E1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3" r="12883"/>
          <a:stretch/>
        </p:blipFill>
        <p:spPr>
          <a:xfrm>
            <a:off x="840151" y="1158339"/>
            <a:ext cx="802331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4" name="Picture 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0EBD17EB-009B-A94F-BFB6-A6CD32768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031" y="1983088"/>
            <a:ext cx="804571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5" name="Picture 4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06914F57-94E8-B448-98AC-2D50C574B9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35" r="12637"/>
          <a:stretch/>
        </p:blipFill>
        <p:spPr>
          <a:xfrm>
            <a:off x="838200" y="2807837"/>
            <a:ext cx="806233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6" name="Picture 5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23788FF5-3C7B-E340-B85D-16AA0C728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56"/>
          <a:stretch/>
        </p:blipFill>
        <p:spPr>
          <a:xfrm>
            <a:off x="838543" y="3632586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9ECB170-87EA-1D49-B33F-A02D1196F3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3" r="9743"/>
          <a:stretch/>
        </p:blipFill>
        <p:spPr>
          <a:xfrm>
            <a:off x="838543" y="4457335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8" name="Picture 7" descr="A picture containing object, cell, grass, outdoor&#10;&#10;Description automatically generated">
            <a:extLst>
              <a:ext uri="{FF2B5EF4-FFF2-40B4-BE49-F238E27FC236}">
                <a16:creationId xmlns:a16="http://schemas.microsoft.com/office/drawing/2014/main" id="{AB8D24BA-984E-AE45-9A39-DE7CBD5845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56" r="11156"/>
          <a:stretch/>
        </p:blipFill>
        <p:spPr>
          <a:xfrm>
            <a:off x="838697" y="5282085"/>
            <a:ext cx="805239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0" name="Picture 9" descr="A picture containing table, small, sitting, computer&#10;&#10;Description automatically generated">
            <a:extLst>
              <a:ext uri="{FF2B5EF4-FFF2-40B4-BE49-F238E27FC236}">
                <a16:creationId xmlns:a16="http://schemas.microsoft.com/office/drawing/2014/main" id="{0CE57F18-2796-584D-8283-6178808DBB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27" r="30834"/>
          <a:stretch/>
        </p:blipFill>
        <p:spPr>
          <a:xfrm>
            <a:off x="6096000" y="1158339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908C4B8-39AF-C547-BDEE-11D6BC44B1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32" r="8032"/>
          <a:stretch/>
        </p:blipFill>
        <p:spPr>
          <a:xfrm>
            <a:off x="6096000" y="1983088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45A20D1-177B-DF41-B31B-722010E7D2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593" r="19849"/>
          <a:stretch/>
        </p:blipFill>
        <p:spPr>
          <a:xfrm>
            <a:off x="6096157" y="2807837"/>
            <a:ext cx="805232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3" name="Picture 12" descr="A picture containing holding&#10;&#10;Description automatically generated">
            <a:extLst>
              <a:ext uri="{FF2B5EF4-FFF2-40B4-BE49-F238E27FC236}">
                <a16:creationId xmlns:a16="http://schemas.microsoft.com/office/drawing/2014/main" id="{84207C6D-A5C5-BA4D-AF74-EDCD42CAA8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034" r="41030"/>
          <a:stretch/>
        </p:blipFill>
        <p:spPr>
          <a:xfrm>
            <a:off x="6096000" y="3632586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E17BFA4A-6181-0845-B990-397289C5BEA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110"/>
          <a:stretch/>
        </p:blipFill>
        <p:spPr>
          <a:xfrm>
            <a:off x="6096312" y="4457335"/>
            <a:ext cx="804922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5" name="Picture 14" descr="A picture containing outdoor, standing, water, ocean&#10;&#10;Description automatically generated">
            <a:extLst>
              <a:ext uri="{FF2B5EF4-FFF2-40B4-BE49-F238E27FC236}">
                <a16:creationId xmlns:a16="http://schemas.microsoft.com/office/drawing/2014/main" id="{447067F3-CDBB-6B4E-A4D2-E173FF3459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919" r="31539"/>
          <a:stretch/>
        </p:blipFill>
        <p:spPr>
          <a:xfrm>
            <a:off x="6096000" y="5282085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D376AE-27AF-824B-93F3-B329D27B0BDE}"/>
              </a:ext>
            </a:extLst>
          </p:cNvPr>
          <p:cNvSpPr txBox="1">
            <a:spLocks/>
          </p:cNvSpPr>
          <p:nvPr/>
        </p:nvSpPr>
        <p:spPr>
          <a:xfrm>
            <a:off x="1642482" y="1158339"/>
            <a:ext cx="4203147" cy="4843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the need to and feasibility in confronting the Energy Transition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the main challenges and the call for transparency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Completed a literature review to frame project scope and needs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Investigated TIMES, the legacy approach to energy modelling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Explored OseMOSYS, an alternative approach to energy modelling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Reference Energy Systems including a partial NZ/AUS system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7708E2-905E-C342-A19A-C0946490C13C}"/>
              </a:ext>
            </a:extLst>
          </p:cNvPr>
          <p:cNvSpPr txBox="1">
            <a:spLocks/>
          </p:cNvSpPr>
          <p:nvPr/>
        </p:nvSpPr>
        <p:spPr>
          <a:xfrm>
            <a:off x="6901234" y="1158339"/>
            <a:ext cx="4203147" cy="4843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a Python-based open source energy modelling framework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key financial and energy       related concepts for modelling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five modules to design, build, formulate and solve systems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pipeline to utilise IBM optimisation technologies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a web-based interface to distribute the project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Set the foundation for building an open-source energy modelling tool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70146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7051</TotalTime>
  <Words>119</Words>
  <Application>Microsoft Macintosh PowerPoint</Application>
  <PresentationFormat>Widescreen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Franklin Gothic Medium</vt:lpstr>
      <vt:lpstr>GOCPI</vt:lpstr>
      <vt:lpstr>GOCPI – An 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305</cp:revision>
  <dcterms:created xsi:type="dcterms:W3CDTF">2020-08-09T09:23:17Z</dcterms:created>
  <dcterms:modified xsi:type="dcterms:W3CDTF">2020-10-28T02:24:40Z</dcterms:modified>
</cp:coreProperties>
</file>